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9672" y="69269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访问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http://seufund.seu.edu.cn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进入登录界面（如下图）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8208912" cy="45365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99792" y="3501008"/>
            <a:ext cx="20522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：一卡通号</a:t>
            </a:r>
          </a:p>
          <a:p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密码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：您登录校内网所使用的密码</a:t>
            </a:r>
          </a:p>
        </p:txBody>
      </p:sp>
      <p:sp>
        <p:nvSpPr>
          <p:cNvPr id="7" name="下箭头 6"/>
          <p:cNvSpPr/>
          <p:nvPr/>
        </p:nvSpPr>
        <p:spPr>
          <a:xfrm rot="1115156">
            <a:off x="2930479" y="4409559"/>
            <a:ext cx="395908" cy="6513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十角星 7"/>
          <p:cNvSpPr/>
          <p:nvPr/>
        </p:nvSpPr>
        <p:spPr>
          <a:xfrm>
            <a:off x="611560" y="692696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</a:t>
            </a:r>
            <a:endParaRPr lang="zh-CN" altLang="en-US" sz="3200" dirty="0"/>
          </a:p>
        </p:txBody>
      </p:sp>
      <p:sp>
        <p:nvSpPr>
          <p:cNvPr id="9" name="圆角右箭头 8"/>
          <p:cNvSpPr/>
          <p:nvPr/>
        </p:nvSpPr>
        <p:spPr>
          <a:xfrm rot="5400000">
            <a:off x="3703017" y="5306095"/>
            <a:ext cx="1440160" cy="128637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593" y="562611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登录后进入首页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65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上箭头 3"/>
          <p:cNvSpPr/>
          <p:nvPr/>
        </p:nvSpPr>
        <p:spPr>
          <a:xfrm rot="5400000">
            <a:off x="534532" y="2510865"/>
            <a:ext cx="1296144" cy="936104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51" y="2650585"/>
            <a:ext cx="3619403" cy="36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01" y="796750"/>
            <a:ext cx="4375056" cy="211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十角星 6"/>
          <p:cNvSpPr/>
          <p:nvPr/>
        </p:nvSpPr>
        <p:spPr>
          <a:xfrm>
            <a:off x="395536" y="260648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989368" y="261491"/>
            <a:ext cx="6750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点击“最近奖项”栏目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下所列出的奖项，进入申请页面。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 rot="16200000">
            <a:off x="859201" y="1886965"/>
            <a:ext cx="430784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十角星 9"/>
          <p:cNvSpPr/>
          <p:nvPr/>
        </p:nvSpPr>
        <p:spPr>
          <a:xfrm>
            <a:off x="1835696" y="3080542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3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1434633" y="2120917"/>
            <a:ext cx="566936" cy="209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48232" y="5819346"/>
            <a:ext cx="761257" cy="38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90130" y="3100898"/>
            <a:ext cx="55662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“申请”按钮显示申请表格。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直角上箭头 13"/>
          <p:cNvSpPr/>
          <p:nvPr/>
        </p:nvSpPr>
        <p:spPr>
          <a:xfrm rot="10800000">
            <a:off x="3655374" y="5891354"/>
            <a:ext cx="1296144" cy="936104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4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9" b="4434"/>
          <a:stretch/>
        </p:blipFill>
        <p:spPr bwMode="auto">
          <a:xfrm>
            <a:off x="1691680" y="1493308"/>
            <a:ext cx="5544616" cy="37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十角星 4"/>
          <p:cNvSpPr/>
          <p:nvPr/>
        </p:nvSpPr>
        <p:spPr>
          <a:xfrm>
            <a:off x="1043608" y="413188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4</a:t>
            </a:r>
            <a:endParaRPr lang="zh-CN" altLang="en-US" sz="3200" dirty="0"/>
          </a:p>
        </p:txBody>
      </p:sp>
      <p:sp>
        <p:nvSpPr>
          <p:cNvPr id="7" name="下箭头 6"/>
          <p:cNvSpPr/>
          <p:nvPr/>
        </p:nvSpPr>
        <p:spPr>
          <a:xfrm rot="5400000">
            <a:off x="6372832" y="4581760"/>
            <a:ext cx="430784" cy="100811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55314" y="4892454"/>
            <a:ext cx="761257" cy="38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17644" y="413188"/>
            <a:ext cx="6699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填写完申请表的有关内容后，点击“确认提交”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按钮即可。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360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</Words>
  <Application>Microsoft Office PowerPoint</Application>
  <PresentationFormat>全屏显示(4:3)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JonMMx 2000</cp:lastModifiedBy>
  <cp:revision>3</cp:revision>
  <dcterms:created xsi:type="dcterms:W3CDTF">2015-09-16T23:16:21Z</dcterms:created>
  <dcterms:modified xsi:type="dcterms:W3CDTF">2017-04-06T08:09:34Z</dcterms:modified>
</cp:coreProperties>
</file>