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3"/>
  </p:notesMasterIdLst>
  <p:sldIdLst>
    <p:sldId id="262" r:id="rId2"/>
  </p:sldIdLst>
  <p:sldSz cx="12192000" cy="8280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14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25"/>
    <p:restoredTop sz="94341"/>
  </p:normalViewPr>
  <p:slideViewPr>
    <p:cSldViewPr snapToGrid="0" snapToObjects="1">
      <p:cViewPr>
        <p:scale>
          <a:sx n="106" d="100"/>
          <a:sy n="106" d="100"/>
        </p:scale>
        <p:origin x="168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 " userId="c09b6292-eaeb-408e-982a-7232188abbf1" providerId="ADAL" clId="{3552B58D-7CBB-0C48-BF4E-8F837A0DD77F}"/>
    <pc:docChg chg="undo modSld">
      <pc:chgData name=" " userId="c09b6292-eaeb-408e-982a-7232188abbf1" providerId="ADAL" clId="{3552B58D-7CBB-0C48-BF4E-8F837A0DD77F}" dt="2022-08-15T02:18:43.703" v="852"/>
      <pc:docMkLst>
        <pc:docMk/>
      </pc:docMkLst>
      <pc:sldChg chg="addSp delSp modSp">
        <pc:chgData name=" " userId="c09b6292-eaeb-408e-982a-7232188abbf1" providerId="ADAL" clId="{3552B58D-7CBB-0C48-BF4E-8F837A0DD77F}" dt="2022-08-15T02:18:43.703" v="852"/>
        <pc:sldMkLst>
          <pc:docMk/>
          <pc:sldMk cId="3591034623" sldId="262"/>
        </pc:sldMkLst>
        <pc:spChg chg="mod">
          <ac:chgData name=" " userId="c09b6292-eaeb-408e-982a-7232188abbf1" providerId="ADAL" clId="{3552B58D-7CBB-0C48-BF4E-8F837A0DD77F}" dt="2022-08-15T02:02:46.253" v="215" actId="20577"/>
          <ac:spMkLst>
            <pc:docMk/>
            <pc:sldMk cId="3591034623" sldId="262"/>
            <ac:spMk id="3" creationId="{00000000-0000-0000-0000-000000000000}"/>
          </ac:spMkLst>
        </pc:spChg>
        <pc:spChg chg="add mod">
          <ac:chgData name=" " userId="c09b6292-eaeb-408e-982a-7232188abbf1" providerId="ADAL" clId="{3552B58D-7CBB-0C48-BF4E-8F837A0DD77F}" dt="2022-08-15T02:17:49.754" v="844" actId="20577"/>
          <ac:spMkLst>
            <pc:docMk/>
            <pc:sldMk cId="3591034623" sldId="262"/>
            <ac:spMk id="40" creationId="{B0ED11CE-9C92-FF47-9189-7152371A1DF2}"/>
          </ac:spMkLst>
        </pc:spChg>
        <pc:spChg chg="mod">
          <ac:chgData name=" " userId="c09b6292-eaeb-408e-982a-7232188abbf1" providerId="ADAL" clId="{3552B58D-7CBB-0C48-BF4E-8F837A0DD77F}" dt="2022-08-15T02:17:59.174" v="850" actId="20577"/>
          <ac:spMkLst>
            <pc:docMk/>
            <pc:sldMk cId="3591034623" sldId="262"/>
            <ac:spMk id="45" creationId="{8C5BEE97-8D54-4F30-BC9F-0D99DD40F7EC}"/>
          </ac:spMkLst>
        </pc:spChg>
        <pc:spChg chg="mod">
          <ac:chgData name=" " userId="c09b6292-eaeb-408e-982a-7232188abbf1" providerId="ADAL" clId="{3552B58D-7CBB-0C48-BF4E-8F837A0DD77F}" dt="2022-08-15T02:08:51.890" v="615" actId="20577"/>
          <ac:spMkLst>
            <pc:docMk/>
            <pc:sldMk cId="3591034623" sldId="262"/>
            <ac:spMk id="46" creationId="{95F6D74D-F5D6-41E7-AA91-009C731F34E4}"/>
          </ac:spMkLst>
        </pc:spChg>
        <pc:spChg chg="mod">
          <ac:chgData name=" " userId="c09b6292-eaeb-408e-982a-7232188abbf1" providerId="ADAL" clId="{3552B58D-7CBB-0C48-BF4E-8F837A0DD77F}" dt="2022-08-15T02:09:04.016" v="620" actId="20577"/>
          <ac:spMkLst>
            <pc:docMk/>
            <pc:sldMk cId="3591034623" sldId="262"/>
            <ac:spMk id="47" creationId="{7026C09E-CE6B-4ED2-A85D-F444E6DE4211}"/>
          </ac:spMkLst>
        </pc:spChg>
        <pc:spChg chg="mod">
          <ac:chgData name=" " userId="c09b6292-eaeb-408e-982a-7232188abbf1" providerId="ADAL" clId="{3552B58D-7CBB-0C48-BF4E-8F837A0DD77F}" dt="2022-08-15T02:09:09.654" v="621" actId="403"/>
          <ac:spMkLst>
            <pc:docMk/>
            <pc:sldMk cId="3591034623" sldId="262"/>
            <ac:spMk id="48" creationId="{2089DB92-F445-484D-A0E5-3A0D98A89132}"/>
          </ac:spMkLst>
        </pc:spChg>
        <pc:spChg chg="del mod">
          <ac:chgData name=" " userId="c09b6292-eaeb-408e-982a-7232188abbf1" providerId="ADAL" clId="{3552B58D-7CBB-0C48-BF4E-8F837A0DD77F}" dt="2022-08-15T02:18:43.703" v="852"/>
          <ac:spMkLst>
            <pc:docMk/>
            <pc:sldMk cId="3591034623" sldId="262"/>
            <ac:spMk id="137" creationId="{00000000-0000-0000-0000-000000000000}"/>
          </ac:spMkLst>
        </pc:spChg>
        <pc:spChg chg="mod">
          <ac:chgData name=" " userId="c09b6292-eaeb-408e-982a-7232188abbf1" providerId="ADAL" clId="{3552B58D-7CBB-0C48-BF4E-8F837A0DD77F}" dt="2022-08-15T02:09:36.341" v="687" actId="20577"/>
          <ac:spMkLst>
            <pc:docMk/>
            <pc:sldMk cId="3591034623" sldId="262"/>
            <ac:spMk id="144" creationId="{00000000-0000-0000-0000-000000000000}"/>
          </ac:spMkLst>
        </pc:spChg>
        <pc:spChg chg="mod">
          <ac:chgData name=" " userId="c09b6292-eaeb-408e-982a-7232188abbf1" providerId="ADAL" clId="{3552B58D-7CBB-0C48-BF4E-8F837A0DD77F}" dt="2022-08-15T02:01:57.604" v="166" actId="122"/>
          <ac:spMkLst>
            <pc:docMk/>
            <pc:sldMk cId="3591034623" sldId="262"/>
            <ac:spMk id="16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CD521-1A9F-4140-9AA2-ABE9A8AC11D6}" type="datetimeFigureOut">
              <a:rPr lang="zh-CN" altLang="en-US" smtClean="0"/>
              <a:t>2022/8/15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57288" y="1143000"/>
            <a:ext cx="4543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FC83E-C400-4FF2-A28C-D8D283C54B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6021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55149"/>
            <a:ext cx="10363200" cy="2882806"/>
          </a:xfrm>
        </p:spPr>
        <p:txBody>
          <a:bodyPr anchor="b"/>
          <a:lstStyle>
            <a:lvl1pPr algn="ctr">
              <a:defRPr sz="7244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49128"/>
            <a:ext cx="9144000" cy="1999179"/>
          </a:xfrm>
        </p:spPr>
        <p:txBody>
          <a:bodyPr/>
          <a:lstStyle>
            <a:lvl1pPr marL="0" indent="0" algn="ctr">
              <a:buNone/>
              <a:defRPr sz="2898"/>
            </a:lvl1pPr>
            <a:lvl2pPr marL="552023" indent="0" algn="ctr">
              <a:buNone/>
              <a:defRPr sz="2415"/>
            </a:lvl2pPr>
            <a:lvl3pPr marL="1104047" indent="0" algn="ctr">
              <a:buNone/>
              <a:defRPr sz="2173"/>
            </a:lvl3pPr>
            <a:lvl4pPr marL="1656070" indent="0" algn="ctr">
              <a:buNone/>
              <a:defRPr sz="1932"/>
            </a:lvl4pPr>
            <a:lvl5pPr marL="2208093" indent="0" algn="ctr">
              <a:buNone/>
              <a:defRPr sz="1932"/>
            </a:lvl5pPr>
            <a:lvl6pPr marL="2760116" indent="0" algn="ctr">
              <a:buNone/>
              <a:defRPr sz="1932"/>
            </a:lvl6pPr>
            <a:lvl7pPr marL="3312140" indent="0" algn="ctr">
              <a:buNone/>
              <a:defRPr sz="1932"/>
            </a:lvl7pPr>
            <a:lvl8pPr marL="3864163" indent="0" algn="ctr">
              <a:buNone/>
              <a:defRPr sz="1932"/>
            </a:lvl8pPr>
            <a:lvl9pPr marL="4416186" indent="0" algn="ctr">
              <a:buNone/>
              <a:defRPr sz="1932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BEE69-2E78-1945-BC16-4D31710F65BA}" type="datetimeFigureOut">
              <a:rPr lang="en-US" smtClean="0"/>
              <a:t>8/15/22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57D0-87E6-174D-9BF4-DAEBE1257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79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BEE69-2E78-1945-BC16-4D31710F65BA}" type="datetimeFigureOut">
              <a:rPr lang="en-US" smtClean="0"/>
              <a:t>8/15/22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57D0-87E6-174D-9BF4-DAEBE1257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248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40855"/>
            <a:ext cx="2628900" cy="7017256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40855"/>
            <a:ext cx="7734300" cy="7017256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BEE69-2E78-1945-BC16-4D31710F65BA}" type="datetimeFigureOut">
              <a:rPr lang="en-US" smtClean="0"/>
              <a:t>8/15/22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57D0-87E6-174D-9BF4-DAEBE1257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14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BEE69-2E78-1945-BC16-4D31710F65BA}" type="datetimeFigureOut">
              <a:rPr lang="en-US" smtClean="0"/>
              <a:t>8/15/22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57D0-87E6-174D-9BF4-DAEBE1257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839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2064352"/>
            <a:ext cx="10515600" cy="3444416"/>
          </a:xfrm>
        </p:spPr>
        <p:txBody>
          <a:bodyPr anchor="b"/>
          <a:lstStyle>
            <a:lvl1pPr>
              <a:defRPr sz="7244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5541353"/>
            <a:ext cx="10515600" cy="1811337"/>
          </a:xfrm>
        </p:spPr>
        <p:txBody>
          <a:bodyPr/>
          <a:lstStyle>
            <a:lvl1pPr marL="0" indent="0">
              <a:buNone/>
              <a:defRPr sz="2898">
                <a:solidFill>
                  <a:schemeClr val="tx1"/>
                </a:solidFill>
              </a:defRPr>
            </a:lvl1pPr>
            <a:lvl2pPr marL="552023" indent="0">
              <a:buNone/>
              <a:defRPr sz="2415">
                <a:solidFill>
                  <a:schemeClr val="tx1">
                    <a:tint val="75000"/>
                  </a:schemeClr>
                </a:solidFill>
              </a:defRPr>
            </a:lvl2pPr>
            <a:lvl3pPr marL="1104047" indent="0">
              <a:buNone/>
              <a:defRPr sz="2173">
                <a:solidFill>
                  <a:schemeClr val="tx1">
                    <a:tint val="75000"/>
                  </a:schemeClr>
                </a:solidFill>
              </a:defRPr>
            </a:lvl3pPr>
            <a:lvl4pPr marL="1656070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4pPr>
            <a:lvl5pPr marL="2208093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5pPr>
            <a:lvl6pPr marL="2760116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6pPr>
            <a:lvl7pPr marL="3312140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7pPr>
            <a:lvl8pPr marL="3864163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8pPr>
            <a:lvl9pPr marL="4416186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BEE69-2E78-1945-BC16-4D31710F65BA}" type="datetimeFigureOut">
              <a:rPr lang="en-US" smtClean="0"/>
              <a:t>8/15/22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57D0-87E6-174D-9BF4-DAEBE1257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81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04273"/>
            <a:ext cx="5181600" cy="5253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04273"/>
            <a:ext cx="5181600" cy="5253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BEE69-2E78-1945-BC16-4D31710F65BA}" type="datetimeFigureOut">
              <a:rPr lang="en-US" smtClean="0"/>
              <a:t>8/15/22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57D0-87E6-174D-9BF4-DAEBE1257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72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40856"/>
            <a:ext cx="10515600" cy="160049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2029849"/>
            <a:ext cx="5157787" cy="994797"/>
          </a:xfrm>
        </p:spPr>
        <p:txBody>
          <a:bodyPr anchor="b"/>
          <a:lstStyle>
            <a:lvl1pPr marL="0" indent="0">
              <a:buNone/>
              <a:defRPr sz="2898" b="1"/>
            </a:lvl1pPr>
            <a:lvl2pPr marL="552023" indent="0">
              <a:buNone/>
              <a:defRPr sz="2415" b="1"/>
            </a:lvl2pPr>
            <a:lvl3pPr marL="1104047" indent="0">
              <a:buNone/>
              <a:defRPr sz="2173" b="1"/>
            </a:lvl3pPr>
            <a:lvl4pPr marL="1656070" indent="0">
              <a:buNone/>
              <a:defRPr sz="1932" b="1"/>
            </a:lvl4pPr>
            <a:lvl5pPr marL="2208093" indent="0">
              <a:buNone/>
              <a:defRPr sz="1932" b="1"/>
            </a:lvl5pPr>
            <a:lvl6pPr marL="2760116" indent="0">
              <a:buNone/>
              <a:defRPr sz="1932" b="1"/>
            </a:lvl6pPr>
            <a:lvl7pPr marL="3312140" indent="0">
              <a:buNone/>
              <a:defRPr sz="1932" b="1"/>
            </a:lvl7pPr>
            <a:lvl8pPr marL="3864163" indent="0">
              <a:buNone/>
              <a:defRPr sz="1932" b="1"/>
            </a:lvl8pPr>
            <a:lvl9pPr marL="4416186" indent="0">
              <a:buNone/>
              <a:defRPr sz="1932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3024646"/>
            <a:ext cx="5157787" cy="444879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2029849"/>
            <a:ext cx="5183188" cy="994797"/>
          </a:xfrm>
        </p:spPr>
        <p:txBody>
          <a:bodyPr anchor="b"/>
          <a:lstStyle>
            <a:lvl1pPr marL="0" indent="0">
              <a:buNone/>
              <a:defRPr sz="2898" b="1"/>
            </a:lvl1pPr>
            <a:lvl2pPr marL="552023" indent="0">
              <a:buNone/>
              <a:defRPr sz="2415" b="1"/>
            </a:lvl2pPr>
            <a:lvl3pPr marL="1104047" indent="0">
              <a:buNone/>
              <a:defRPr sz="2173" b="1"/>
            </a:lvl3pPr>
            <a:lvl4pPr marL="1656070" indent="0">
              <a:buNone/>
              <a:defRPr sz="1932" b="1"/>
            </a:lvl4pPr>
            <a:lvl5pPr marL="2208093" indent="0">
              <a:buNone/>
              <a:defRPr sz="1932" b="1"/>
            </a:lvl5pPr>
            <a:lvl6pPr marL="2760116" indent="0">
              <a:buNone/>
              <a:defRPr sz="1932" b="1"/>
            </a:lvl6pPr>
            <a:lvl7pPr marL="3312140" indent="0">
              <a:buNone/>
              <a:defRPr sz="1932" b="1"/>
            </a:lvl7pPr>
            <a:lvl8pPr marL="3864163" indent="0">
              <a:buNone/>
              <a:defRPr sz="1932" b="1"/>
            </a:lvl8pPr>
            <a:lvl9pPr marL="4416186" indent="0">
              <a:buNone/>
              <a:defRPr sz="1932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3024646"/>
            <a:ext cx="5183188" cy="444879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BEE69-2E78-1945-BC16-4D31710F65BA}" type="datetimeFigureOut">
              <a:rPr lang="en-US" smtClean="0"/>
              <a:t>8/15/22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57D0-87E6-174D-9BF4-DAEBE1257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14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BEE69-2E78-1945-BC16-4D31710F65BA}" type="datetimeFigureOut">
              <a:rPr lang="en-US" smtClean="0"/>
              <a:t>8/15/22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57D0-87E6-174D-9BF4-DAEBE1257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485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BEE69-2E78-1945-BC16-4D31710F65BA}" type="datetimeFigureOut">
              <a:rPr lang="en-US" smtClean="0"/>
              <a:t>8/15/22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57D0-87E6-174D-9BF4-DAEBE1257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023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552027"/>
            <a:ext cx="3932237" cy="1932093"/>
          </a:xfrm>
        </p:spPr>
        <p:txBody>
          <a:bodyPr anchor="b"/>
          <a:lstStyle>
            <a:lvl1pPr>
              <a:defRPr sz="3864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92226"/>
            <a:ext cx="6172200" cy="5884451"/>
          </a:xfrm>
        </p:spPr>
        <p:txBody>
          <a:bodyPr/>
          <a:lstStyle>
            <a:lvl1pPr>
              <a:defRPr sz="3864"/>
            </a:lvl1pPr>
            <a:lvl2pPr>
              <a:defRPr sz="3381"/>
            </a:lvl2pPr>
            <a:lvl3pPr>
              <a:defRPr sz="2898"/>
            </a:lvl3pPr>
            <a:lvl4pPr>
              <a:defRPr sz="2415"/>
            </a:lvl4pPr>
            <a:lvl5pPr>
              <a:defRPr sz="2415"/>
            </a:lvl5pPr>
            <a:lvl6pPr>
              <a:defRPr sz="2415"/>
            </a:lvl6pPr>
            <a:lvl7pPr>
              <a:defRPr sz="2415"/>
            </a:lvl7pPr>
            <a:lvl8pPr>
              <a:defRPr sz="2415"/>
            </a:lvl8pPr>
            <a:lvl9pPr>
              <a:defRPr sz="241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484120"/>
            <a:ext cx="3932237" cy="4602140"/>
          </a:xfrm>
        </p:spPr>
        <p:txBody>
          <a:bodyPr/>
          <a:lstStyle>
            <a:lvl1pPr marL="0" indent="0">
              <a:buNone/>
              <a:defRPr sz="1932"/>
            </a:lvl1pPr>
            <a:lvl2pPr marL="552023" indent="0">
              <a:buNone/>
              <a:defRPr sz="1690"/>
            </a:lvl2pPr>
            <a:lvl3pPr marL="1104047" indent="0">
              <a:buNone/>
              <a:defRPr sz="1449"/>
            </a:lvl3pPr>
            <a:lvl4pPr marL="1656070" indent="0">
              <a:buNone/>
              <a:defRPr sz="1207"/>
            </a:lvl4pPr>
            <a:lvl5pPr marL="2208093" indent="0">
              <a:buNone/>
              <a:defRPr sz="1207"/>
            </a:lvl5pPr>
            <a:lvl6pPr marL="2760116" indent="0">
              <a:buNone/>
              <a:defRPr sz="1207"/>
            </a:lvl6pPr>
            <a:lvl7pPr marL="3312140" indent="0">
              <a:buNone/>
              <a:defRPr sz="1207"/>
            </a:lvl7pPr>
            <a:lvl8pPr marL="3864163" indent="0">
              <a:buNone/>
              <a:defRPr sz="1207"/>
            </a:lvl8pPr>
            <a:lvl9pPr marL="4416186" indent="0">
              <a:buNone/>
              <a:defRPr sz="120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BEE69-2E78-1945-BC16-4D31710F65BA}" type="datetimeFigureOut">
              <a:rPr lang="en-US" smtClean="0"/>
              <a:t>8/15/22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57D0-87E6-174D-9BF4-DAEBE1257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46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552027"/>
            <a:ext cx="3932237" cy="1932093"/>
          </a:xfrm>
        </p:spPr>
        <p:txBody>
          <a:bodyPr anchor="b"/>
          <a:lstStyle>
            <a:lvl1pPr>
              <a:defRPr sz="3864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192226"/>
            <a:ext cx="6172200" cy="5884451"/>
          </a:xfrm>
        </p:spPr>
        <p:txBody>
          <a:bodyPr anchor="t"/>
          <a:lstStyle>
            <a:lvl1pPr marL="0" indent="0">
              <a:buNone/>
              <a:defRPr sz="3864"/>
            </a:lvl1pPr>
            <a:lvl2pPr marL="552023" indent="0">
              <a:buNone/>
              <a:defRPr sz="3381"/>
            </a:lvl2pPr>
            <a:lvl3pPr marL="1104047" indent="0">
              <a:buNone/>
              <a:defRPr sz="2898"/>
            </a:lvl3pPr>
            <a:lvl4pPr marL="1656070" indent="0">
              <a:buNone/>
              <a:defRPr sz="2415"/>
            </a:lvl4pPr>
            <a:lvl5pPr marL="2208093" indent="0">
              <a:buNone/>
              <a:defRPr sz="2415"/>
            </a:lvl5pPr>
            <a:lvl6pPr marL="2760116" indent="0">
              <a:buNone/>
              <a:defRPr sz="2415"/>
            </a:lvl6pPr>
            <a:lvl7pPr marL="3312140" indent="0">
              <a:buNone/>
              <a:defRPr sz="2415"/>
            </a:lvl7pPr>
            <a:lvl8pPr marL="3864163" indent="0">
              <a:buNone/>
              <a:defRPr sz="2415"/>
            </a:lvl8pPr>
            <a:lvl9pPr marL="4416186" indent="0">
              <a:buNone/>
              <a:defRPr sz="241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484120"/>
            <a:ext cx="3932237" cy="4602140"/>
          </a:xfrm>
        </p:spPr>
        <p:txBody>
          <a:bodyPr/>
          <a:lstStyle>
            <a:lvl1pPr marL="0" indent="0">
              <a:buNone/>
              <a:defRPr sz="1932"/>
            </a:lvl1pPr>
            <a:lvl2pPr marL="552023" indent="0">
              <a:buNone/>
              <a:defRPr sz="1690"/>
            </a:lvl2pPr>
            <a:lvl3pPr marL="1104047" indent="0">
              <a:buNone/>
              <a:defRPr sz="1449"/>
            </a:lvl3pPr>
            <a:lvl4pPr marL="1656070" indent="0">
              <a:buNone/>
              <a:defRPr sz="1207"/>
            </a:lvl4pPr>
            <a:lvl5pPr marL="2208093" indent="0">
              <a:buNone/>
              <a:defRPr sz="1207"/>
            </a:lvl5pPr>
            <a:lvl6pPr marL="2760116" indent="0">
              <a:buNone/>
              <a:defRPr sz="1207"/>
            </a:lvl6pPr>
            <a:lvl7pPr marL="3312140" indent="0">
              <a:buNone/>
              <a:defRPr sz="1207"/>
            </a:lvl7pPr>
            <a:lvl8pPr marL="3864163" indent="0">
              <a:buNone/>
              <a:defRPr sz="1207"/>
            </a:lvl8pPr>
            <a:lvl9pPr marL="4416186" indent="0">
              <a:buNone/>
              <a:defRPr sz="120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BEE69-2E78-1945-BC16-4D31710F65BA}" type="datetimeFigureOut">
              <a:rPr lang="en-US" smtClean="0"/>
              <a:t>8/15/22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57D0-87E6-174D-9BF4-DAEBE1257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072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0856"/>
            <a:ext cx="10515600" cy="1600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204273"/>
            <a:ext cx="10515600" cy="5253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7674706"/>
            <a:ext cx="2743200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BEE69-2E78-1945-BC16-4D31710F65BA}" type="datetimeFigureOut">
              <a:rPr lang="en-US" smtClean="0"/>
              <a:t>8/15/22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7674706"/>
            <a:ext cx="4114800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7674706"/>
            <a:ext cx="2743200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657D0-87E6-174D-9BF4-DAEBE1257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53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104047" rtl="0" eaLnBrk="1" latinLnBrk="0" hangingPunct="1">
        <a:lnSpc>
          <a:spcPct val="90000"/>
        </a:lnSpc>
        <a:spcBef>
          <a:spcPct val="0"/>
        </a:spcBef>
        <a:buNone/>
        <a:defRPr sz="53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6012" indent="-276012" algn="l" defTabSz="1104047" rtl="0" eaLnBrk="1" latinLnBrk="0" hangingPunct="1">
        <a:lnSpc>
          <a:spcPct val="90000"/>
        </a:lnSpc>
        <a:spcBef>
          <a:spcPts val="1207"/>
        </a:spcBef>
        <a:buFont typeface="Arial" panose="020B0604020202020204" pitchFamily="34" charset="0"/>
        <a:buChar char="•"/>
        <a:defRPr sz="3381" kern="1200">
          <a:solidFill>
            <a:schemeClr val="tx1"/>
          </a:solidFill>
          <a:latin typeface="+mn-lt"/>
          <a:ea typeface="+mn-ea"/>
          <a:cs typeface="+mn-cs"/>
        </a:defRPr>
      </a:lvl1pPr>
      <a:lvl2pPr marL="828035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898" kern="1200">
          <a:solidFill>
            <a:schemeClr val="tx1"/>
          </a:solidFill>
          <a:latin typeface="+mn-lt"/>
          <a:ea typeface="+mn-ea"/>
          <a:cs typeface="+mn-cs"/>
        </a:defRPr>
      </a:lvl2pPr>
      <a:lvl3pPr marL="1380058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415" kern="1200">
          <a:solidFill>
            <a:schemeClr val="tx1"/>
          </a:solidFill>
          <a:latin typeface="+mn-lt"/>
          <a:ea typeface="+mn-ea"/>
          <a:cs typeface="+mn-cs"/>
        </a:defRPr>
      </a:lvl3pPr>
      <a:lvl4pPr marL="1932081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4pPr>
      <a:lvl5pPr marL="2484105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5pPr>
      <a:lvl6pPr marL="3036128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6pPr>
      <a:lvl7pPr marL="3588151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7pPr>
      <a:lvl8pPr marL="4140175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8pPr>
      <a:lvl9pPr marL="4692198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1pPr>
      <a:lvl2pPr marL="552023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2pPr>
      <a:lvl3pPr marL="1104047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3pPr>
      <a:lvl4pPr marL="1656070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4pPr>
      <a:lvl5pPr marL="2208093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5pPr>
      <a:lvl6pPr marL="2760116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6pPr>
      <a:lvl7pPr marL="3312140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7pPr>
      <a:lvl8pPr marL="3864163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8pPr>
      <a:lvl9pPr marL="4416186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8F6DCF10-429D-42F6-A897-3E43E156C241}"/>
              </a:ext>
            </a:extLst>
          </p:cNvPr>
          <p:cNvSpPr/>
          <p:nvPr/>
        </p:nvSpPr>
        <p:spPr>
          <a:xfrm>
            <a:off x="-3302" y="7824950"/>
            <a:ext cx="12192003" cy="441125"/>
          </a:xfrm>
          <a:prstGeom prst="rect">
            <a:avLst/>
          </a:prstGeom>
          <a:solidFill>
            <a:srgbClr val="7A141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0" name="Rectangle 159"/>
          <p:cNvSpPr/>
          <p:nvPr/>
        </p:nvSpPr>
        <p:spPr>
          <a:xfrm>
            <a:off x="8517757" y="4562657"/>
            <a:ext cx="3626415" cy="29504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31" name="Rectangle 130"/>
          <p:cNvSpPr/>
          <p:nvPr/>
        </p:nvSpPr>
        <p:spPr>
          <a:xfrm>
            <a:off x="3548022" y="1620012"/>
            <a:ext cx="4827078" cy="28956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Rectangle 128"/>
          <p:cNvSpPr/>
          <p:nvPr/>
        </p:nvSpPr>
        <p:spPr>
          <a:xfrm>
            <a:off x="8509440" y="1619666"/>
            <a:ext cx="3626415" cy="28960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28" name="Rectangle 127"/>
          <p:cNvSpPr/>
          <p:nvPr/>
        </p:nvSpPr>
        <p:spPr>
          <a:xfrm>
            <a:off x="3514650" y="4594094"/>
            <a:ext cx="4891862" cy="29145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96796" y="1608886"/>
            <a:ext cx="3281725" cy="59095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0" y="557357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报告标题</a:t>
            </a:r>
            <a:endParaRPr 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27082" y="1085409"/>
            <a:ext cx="10544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2">
                    <a:lumMod val="50000"/>
                  </a:schemeClr>
                </a:solidFill>
              </a:rPr>
              <a:t>作者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88" name="Straight Connector 87"/>
          <p:cNvCxnSpPr/>
          <p:nvPr/>
        </p:nvCxnSpPr>
        <p:spPr>
          <a:xfrm>
            <a:off x="96796" y="1523583"/>
            <a:ext cx="12095207" cy="45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92055" y="1644511"/>
            <a:ext cx="3281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7A141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摘要</a:t>
            </a:r>
            <a:r>
              <a:rPr lang="en-US" altLang="zh-CN" b="1" dirty="0">
                <a:solidFill>
                  <a:srgbClr val="7A141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114978" y="5326803"/>
            <a:ext cx="3239690" cy="383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7A141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简介</a:t>
            </a:r>
            <a:endParaRPr lang="en-US" sz="1600" b="1" dirty="0">
              <a:solidFill>
                <a:srgbClr val="7A141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643983" y="4620696"/>
            <a:ext cx="4736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7A141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结果与讨论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3566624" y="1646873"/>
            <a:ext cx="4813595" cy="373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7A141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实验方法</a:t>
            </a:r>
            <a:endParaRPr lang="en-US" b="1" dirty="0">
              <a:solidFill>
                <a:srgbClr val="7A141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25" name="Straight Connector 124"/>
          <p:cNvCxnSpPr/>
          <p:nvPr/>
        </p:nvCxnSpPr>
        <p:spPr>
          <a:xfrm>
            <a:off x="3467100" y="1599022"/>
            <a:ext cx="0" cy="59140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8447594" y="1599022"/>
            <a:ext cx="0" cy="59140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0" name="Rectangle 139"/>
          <p:cNvSpPr/>
          <p:nvPr/>
        </p:nvSpPr>
        <p:spPr>
          <a:xfrm>
            <a:off x="8517757" y="1666629"/>
            <a:ext cx="37172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rgbClr val="7A141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结论</a:t>
            </a:r>
            <a:r>
              <a:rPr lang="en-US" b="1" dirty="0">
                <a:solidFill>
                  <a:srgbClr val="7A141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8494606" y="5004107"/>
            <a:ext cx="3577447" cy="985385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hangingPunct="0">
              <a:defRPr sz="1600"/>
            </a:pPr>
            <a:r>
              <a:rPr lang="en-US" sz="1000" dirty="0">
                <a:ea typeface="Droid Sans Fallback" pitchFamily="2"/>
                <a:cs typeface="FreeSans" pitchFamily="2"/>
              </a:rPr>
              <a:t>[1] N. Ding, S. F. Chen, D. S. </a:t>
            </a:r>
            <a:r>
              <a:rPr lang="en-US" sz="1000" dirty="0" err="1">
                <a:ea typeface="Droid Sans Fallback" pitchFamily="2"/>
                <a:cs typeface="FreeSans" pitchFamily="2"/>
              </a:rPr>
              <a:t>Geng</a:t>
            </a:r>
            <a:r>
              <a:rPr lang="en-US" sz="1000" dirty="0">
                <a:ea typeface="Droid Sans Fallback" pitchFamily="2"/>
                <a:cs typeface="FreeSans" pitchFamily="2"/>
              </a:rPr>
              <a:t>, S. W. </a:t>
            </a:r>
            <a:r>
              <a:rPr lang="en-US" sz="1000" dirty="0" err="1">
                <a:ea typeface="Droid Sans Fallback" pitchFamily="2"/>
                <a:cs typeface="FreeSans" pitchFamily="2"/>
              </a:rPr>
              <a:t>Chien</a:t>
            </a:r>
            <a:r>
              <a:rPr lang="en-US" sz="1000" dirty="0">
                <a:ea typeface="Droid Sans Fallback" pitchFamily="2"/>
                <a:cs typeface="FreeSans" pitchFamily="2"/>
              </a:rPr>
              <a:t>, T. An, T. S. A. </a:t>
            </a:r>
            <a:r>
              <a:rPr lang="en-US" sz="1000" dirty="0" err="1">
                <a:ea typeface="Droid Sans Fallback" pitchFamily="2"/>
                <a:cs typeface="FreeSans" pitchFamily="2"/>
              </a:rPr>
              <a:t>Hor</a:t>
            </a:r>
            <a:r>
              <a:rPr lang="en-US" sz="1000" dirty="0">
                <a:ea typeface="Droid Sans Fallback" pitchFamily="2"/>
                <a:cs typeface="FreeSans" pitchFamily="2"/>
              </a:rPr>
              <a:t>,</a:t>
            </a:r>
          </a:p>
          <a:p>
            <a:pPr hangingPunct="0">
              <a:defRPr sz="1600"/>
            </a:pPr>
            <a:r>
              <a:rPr lang="en-US" sz="1000" dirty="0">
                <a:ea typeface="Droid Sans Fallback" pitchFamily="2"/>
                <a:cs typeface="FreeSans" pitchFamily="2"/>
              </a:rPr>
              <a:t> Z. L. Liu, S. H. Yu, Y. </a:t>
            </a:r>
            <a:r>
              <a:rPr lang="en-US" sz="1000" dirty="0" err="1">
                <a:ea typeface="Droid Sans Fallback" pitchFamily="2"/>
                <a:cs typeface="FreeSans" pitchFamily="2"/>
              </a:rPr>
              <a:t>Zong</a:t>
            </a:r>
            <a:r>
              <a:rPr lang="en-US" sz="1000" dirty="0">
                <a:ea typeface="Droid Sans Fallback" pitchFamily="2"/>
                <a:cs typeface="FreeSans" pitchFamily="2"/>
              </a:rPr>
              <a:t>, Adv. Energy Mater. 2015, 5, 1401999</a:t>
            </a:r>
          </a:p>
          <a:p>
            <a:pPr hangingPunct="0">
              <a:defRPr sz="1600"/>
            </a:pPr>
            <a:r>
              <a:rPr lang="en-US" sz="1000" dirty="0">
                <a:ea typeface="Droid Sans Fallback" pitchFamily="2"/>
                <a:cs typeface="FreeSans" pitchFamily="2"/>
              </a:rPr>
              <a:t>[2] N. Nitta, F. X. Wu, J. T. Lee, G. Yushin, Mater. Today 2015, 18, 252.</a:t>
            </a:r>
          </a:p>
          <a:p>
            <a:pPr hangingPunct="0">
              <a:defRPr sz="1600"/>
            </a:pPr>
            <a:r>
              <a:rPr lang="en-US" sz="1000" dirty="0">
                <a:ea typeface="Droid Sans Fallback" pitchFamily="2"/>
                <a:cs typeface="FreeSans" pitchFamily="2"/>
              </a:rPr>
              <a:t>[3] S. M. Xu, C. M. Hessel, H. Ren, R. B. Yu, Q. </a:t>
            </a:r>
            <a:r>
              <a:rPr lang="en-US" sz="1000" dirty="0" err="1">
                <a:ea typeface="Droid Sans Fallback" pitchFamily="2"/>
                <a:cs typeface="FreeSans" pitchFamily="2"/>
              </a:rPr>
              <a:t>Jin</a:t>
            </a:r>
            <a:r>
              <a:rPr lang="en-US" sz="1000" dirty="0">
                <a:ea typeface="Droid Sans Fallback" pitchFamily="2"/>
                <a:cs typeface="FreeSans" pitchFamily="2"/>
              </a:rPr>
              <a:t>, M. Yang, H. J. Zhao, </a:t>
            </a:r>
          </a:p>
          <a:p>
            <a:pPr hangingPunct="0">
              <a:defRPr sz="1600"/>
            </a:pPr>
            <a:r>
              <a:rPr lang="en-US" sz="1000" dirty="0">
                <a:ea typeface="Droid Sans Fallback" pitchFamily="2"/>
                <a:cs typeface="FreeSans" pitchFamily="2"/>
              </a:rPr>
              <a:t>D. Wang, Energy Environ. Sci. 2014, 7, 632.</a:t>
            </a:r>
          </a:p>
          <a:p>
            <a:pPr hangingPunct="0">
              <a:defRPr sz="1600"/>
            </a:pPr>
            <a:r>
              <a:rPr lang="zh-CN" altLang="en-US" sz="1000" dirty="0">
                <a:ea typeface="Droid Sans Fallback" pitchFamily="2"/>
                <a:cs typeface="FreeSans" pitchFamily="2"/>
              </a:rPr>
              <a:t>请列出</a:t>
            </a:r>
            <a:r>
              <a:rPr lang="en-US" altLang="zh-CN" sz="1000" dirty="0">
                <a:ea typeface="Droid Sans Fallback" pitchFamily="2"/>
                <a:cs typeface="FreeSans" pitchFamily="2"/>
              </a:rPr>
              <a:t>3-5</a:t>
            </a:r>
            <a:r>
              <a:rPr lang="zh-CN" altLang="en-US" sz="1000" dirty="0">
                <a:ea typeface="Droid Sans Fallback" pitchFamily="2"/>
                <a:cs typeface="FreeSans" pitchFamily="2"/>
              </a:rPr>
              <a:t>篇主要参考文献</a:t>
            </a:r>
            <a:endParaRPr lang="en-US" sz="1000" dirty="0">
              <a:ea typeface="Droid Sans Fallback" pitchFamily="2"/>
              <a:cs typeface="FreeSans" pitchFamily="2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8542618" y="4600620"/>
            <a:ext cx="36202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rgbClr val="7A141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主要参考文献</a:t>
            </a:r>
            <a:r>
              <a:rPr lang="en-US" altLang="zh-CN" sz="1400" b="1" dirty="0">
                <a:solidFill>
                  <a:srgbClr val="7A141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sz="1400" dirty="0"/>
          </a:p>
        </p:txBody>
      </p:sp>
      <p:sp>
        <p:nvSpPr>
          <p:cNvPr id="165" name="Rectangle 164"/>
          <p:cNvSpPr/>
          <p:nvPr/>
        </p:nvSpPr>
        <p:spPr>
          <a:xfrm>
            <a:off x="57455" y="4871888"/>
            <a:ext cx="340071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50" dirty="0"/>
              <a:t>摘要可选配一幅本工作代表性图表</a:t>
            </a:r>
            <a:endParaRPr lang="en-US" sz="1050" dirty="0"/>
          </a:p>
        </p:txBody>
      </p:sp>
      <p:sp>
        <p:nvSpPr>
          <p:cNvPr id="3" name="Rectangle 2"/>
          <p:cNvSpPr/>
          <p:nvPr/>
        </p:nvSpPr>
        <p:spPr>
          <a:xfrm>
            <a:off x="44678" y="2391015"/>
            <a:ext cx="34845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/>
              <a:t>         </a:t>
            </a:r>
            <a:r>
              <a:rPr lang="zh-CN" altLang="zh-CN" sz="1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在此处输入中文摘要（字数一般不超过</a:t>
            </a:r>
            <a:r>
              <a:rPr lang="en-US" altLang="zh-CN" sz="1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300</a:t>
            </a:r>
            <a:r>
              <a:rPr lang="zh-CN" altLang="zh-CN" sz="1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字）。摘要必须反映全文中心内容，内容应包括目的、过程及方法、结论。要求论述简明、逻辑性强、尽量用短句。摘要中均不可引用参考文献。 </a:t>
            </a:r>
            <a:endParaRPr lang="en-US" sz="10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6" name="图片 65">
            <a:extLst>
              <a:ext uri="{FF2B5EF4-FFF2-40B4-BE49-F238E27FC236}">
                <a16:creationId xmlns:a16="http://schemas.microsoft.com/office/drawing/2014/main" id="{5CE197BD-C07F-4549-B2D9-015751688C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337" b="-3361"/>
          <a:stretch/>
        </p:blipFill>
        <p:spPr>
          <a:xfrm>
            <a:off x="87315" y="372079"/>
            <a:ext cx="1099212" cy="1041878"/>
          </a:xfrm>
          <a:prstGeom prst="rect">
            <a:avLst/>
          </a:prstGeom>
        </p:spPr>
      </p:pic>
      <p:pic>
        <p:nvPicPr>
          <p:cNvPr id="67" name="image1.jpeg">
            <a:extLst>
              <a:ext uri="{FF2B5EF4-FFF2-40B4-BE49-F238E27FC236}">
                <a16:creationId xmlns:a16="http://schemas.microsoft.com/office/drawing/2014/main" id="{D8BD18A7-8C3E-4E7D-BC80-83A9A181B34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5524" t="520" b="2151"/>
          <a:stretch>
            <a:fillRect/>
          </a:stretch>
        </p:blipFill>
        <p:spPr>
          <a:xfrm>
            <a:off x="1184917" y="374942"/>
            <a:ext cx="1011387" cy="1008000"/>
          </a:xfrm>
          <a:prstGeom prst="rect">
            <a:avLst/>
          </a:prstGeom>
          <a:ln>
            <a:noFill/>
          </a:ln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1E563A8-97E2-4D13-8704-98EFE76A628D}"/>
              </a:ext>
            </a:extLst>
          </p:cNvPr>
          <p:cNvSpPr txBox="1"/>
          <p:nvPr/>
        </p:nvSpPr>
        <p:spPr>
          <a:xfrm>
            <a:off x="35107" y="30688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2022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年江苏省研究生“双碳”战略新材料学术创新论坛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0992FF3-290D-40AA-B840-4D899AC72B5A}"/>
              </a:ext>
            </a:extLst>
          </p:cNvPr>
          <p:cNvSpPr txBox="1"/>
          <p:nvPr/>
        </p:nvSpPr>
        <p:spPr>
          <a:xfrm>
            <a:off x="10418868" y="624169"/>
            <a:ext cx="172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作者学校标志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4DA9988-BE40-4DF2-B6DA-58355091860F}"/>
              </a:ext>
            </a:extLst>
          </p:cNvPr>
          <p:cNvSpPr/>
          <p:nvPr/>
        </p:nvSpPr>
        <p:spPr>
          <a:xfrm>
            <a:off x="10447546" y="191922"/>
            <a:ext cx="1463426" cy="11644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Rectangle 158">
            <a:extLst>
              <a:ext uri="{FF2B5EF4-FFF2-40B4-BE49-F238E27FC236}">
                <a16:creationId xmlns:a16="http://schemas.microsoft.com/office/drawing/2014/main" id="{0CA78CE5-52A7-407D-9DA5-800477B9E096}"/>
              </a:ext>
            </a:extLst>
          </p:cNvPr>
          <p:cNvSpPr/>
          <p:nvPr/>
        </p:nvSpPr>
        <p:spPr>
          <a:xfrm>
            <a:off x="8532417" y="5959666"/>
            <a:ext cx="36202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rgbClr val="7A141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致谢</a:t>
            </a:r>
            <a:r>
              <a:rPr lang="en-US" altLang="zh-CN" b="1" dirty="0">
                <a:solidFill>
                  <a:srgbClr val="7A141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1E68A3B-A593-49DB-A344-6FA28635BF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9023" y="2011484"/>
            <a:ext cx="3216648" cy="128682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1320E6E-8D8A-41DE-A51B-F0ED677EB9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0197" y="5114452"/>
            <a:ext cx="3601819" cy="1224593"/>
          </a:xfrm>
          <a:prstGeom prst="rect">
            <a:avLst/>
          </a:prstGeom>
        </p:spPr>
      </p:pic>
      <p:sp>
        <p:nvSpPr>
          <p:cNvPr id="45" name="文本框 44">
            <a:extLst>
              <a:ext uri="{FF2B5EF4-FFF2-40B4-BE49-F238E27FC236}">
                <a16:creationId xmlns:a16="http://schemas.microsoft.com/office/drawing/2014/main" id="{8C5BEE97-8D54-4F30-BC9F-0D99DD40F7EC}"/>
              </a:ext>
            </a:extLst>
          </p:cNvPr>
          <p:cNvSpPr txBox="1"/>
          <p:nvPr/>
        </p:nvSpPr>
        <p:spPr>
          <a:xfrm>
            <a:off x="8543396" y="1985925"/>
            <a:ext cx="366596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100" b="1" dirty="0">
                <a:solidFill>
                  <a:srgbClr val="231F20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    在此处输入主要结论，简明扼要，字数不超过</a:t>
            </a:r>
            <a:r>
              <a:rPr lang="en-US" altLang="zh-CN" sz="1100" b="1" dirty="0">
                <a:solidFill>
                  <a:srgbClr val="231F20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500</a:t>
            </a:r>
            <a:r>
              <a:rPr lang="zh-CN" altLang="en-US" sz="1100" b="1" dirty="0">
                <a:solidFill>
                  <a:srgbClr val="231F20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字，可配图补充说明结论。</a:t>
            </a:r>
            <a:endParaRPr lang="zh-CN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95F6D74D-F5D6-41E7-AA91-009C731F34E4}"/>
              </a:ext>
            </a:extLst>
          </p:cNvPr>
          <p:cNvSpPr txBox="1"/>
          <p:nvPr/>
        </p:nvSpPr>
        <p:spPr>
          <a:xfrm>
            <a:off x="3559043" y="3314734"/>
            <a:ext cx="483968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100" b="1" dirty="0">
                <a:solidFill>
                  <a:srgbClr val="231F2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    在此处</a:t>
            </a:r>
            <a:r>
              <a:rPr lang="zh-CN" altLang="en-US" sz="1100" b="1" dirty="0">
                <a:solidFill>
                  <a:srgbClr val="231F20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输入主要实验与测试方法，简明扼要，可配图说明基本工艺流程。</a:t>
            </a:r>
            <a:endParaRPr lang="zh-CN" altLang="en-US" sz="1100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7026C09E-CE6B-4ED2-A85D-F444E6DE4211}"/>
              </a:ext>
            </a:extLst>
          </p:cNvPr>
          <p:cNvSpPr txBox="1"/>
          <p:nvPr/>
        </p:nvSpPr>
        <p:spPr>
          <a:xfrm>
            <a:off x="3540235" y="6368241"/>
            <a:ext cx="486637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100" b="1" dirty="0">
                <a:solidFill>
                  <a:srgbClr val="231F2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     在此处输入主要结果与讨论，选取代表性图表，突出重点，简明扼要。</a:t>
            </a:r>
            <a:endParaRPr lang="zh-CN" altLang="en-US" sz="1100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2089DB92-F445-484D-A0E5-3A0D98A89132}"/>
              </a:ext>
            </a:extLst>
          </p:cNvPr>
          <p:cNvSpPr txBox="1"/>
          <p:nvPr/>
        </p:nvSpPr>
        <p:spPr>
          <a:xfrm>
            <a:off x="92597" y="5714266"/>
            <a:ext cx="328592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lang="zh-CN" altLang="zh-CN" sz="1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在此处输入</a:t>
            </a:r>
            <a:r>
              <a:rPr lang="zh-CN" altLang="en-US" sz="1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论文简介</a:t>
            </a:r>
            <a:r>
              <a:rPr lang="zh-CN" altLang="zh-CN" sz="1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（字数一般不超过</a:t>
            </a:r>
            <a:r>
              <a:rPr lang="en-US" altLang="zh-CN" sz="1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500</a:t>
            </a:r>
            <a:r>
              <a:rPr lang="zh-CN" altLang="zh-CN" sz="1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字）。</a:t>
            </a:r>
            <a:r>
              <a:rPr lang="zh-CN" altLang="en-US" sz="1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简要概述研究工作背景、目的、意义以及创新性。</a:t>
            </a:r>
            <a:endParaRPr lang="zh-CN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图片 50">
            <a:extLst>
              <a:ext uri="{FF2B5EF4-FFF2-40B4-BE49-F238E27FC236}">
                <a16:creationId xmlns:a16="http://schemas.microsoft.com/office/drawing/2014/main" id="{DCD60607-FBED-4E5C-ADE8-D44BF2C1C3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351" y="3337800"/>
            <a:ext cx="1782290" cy="768357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377B4974-EFC8-4764-8C73-66CF4CC8C8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4127" y="4174064"/>
            <a:ext cx="1782290" cy="673071"/>
          </a:xfrm>
          <a:prstGeom prst="rect">
            <a:avLst/>
          </a:prstGeom>
        </p:spPr>
      </p:pic>
      <p:sp>
        <p:nvSpPr>
          <p:cNvPr id="55" name="文本框 54">
            <a:extLst>
              <a:ext uri="{FF2B5EF4-FFF2-40B4-BE49-F238E27FC236}">
                <a16:creationId xmlns:a16="http://schemas.microsoft.com/office/drawing/2014/main" id="{1843CDCA-991E-4CE2-ADBC-3FF7C9EF844A}"/>
              </a:ext>
            </a:extLst>
          </p:cNvPr>
          <p:cNvSpPr txBox="1"/>
          <p:nvPr/>
        </p:nvSpPr>
        <p:spPr>
          <a:xfrm>
            <a:off x="17358" y="7895843"/>
            <a:ext cx="1219200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作者联系方式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7D607FF-2BBA-4657-A921-E38E3C036698}"/>
              </a:ext>
            </a:extLst>
          </p:cNvPr>
          <p:cNvSpPr txBox="1"/>
          <p:nvPr/>
        </p:nvSpPr>
        <p:spPr>
          <a:xfrm>
            <a:off x="-49602" y="2010733"/>
            <a:ext cx="3569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7A141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（中文、内容、字体、颜色可自调）</a:t>
            </a:r>
            <a:endParaRPr lang="en-US" altLang="zh-CN" sz="1600" b="1" dirty="0">
              <a:solidFill>
                <a:srgbClr val="7A141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9A6F03D5-2EA6-42EE-8F47-E06DAA2858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6334" y="3561574"/>
            <a:ext cx="2705067" cy="894589"/>
          </a:xfrm>
          <a:prstGeom prst="rect">
            <a:avLst/>
          </a:prstGeom>
        </p:spPr>
      </p:pic>
      <p:sp>
        <p:nvSpPr>
          <p:cNvPr id="40" name="文本框 39">
            <a:extLst>
              <a:ext uri="{FF2B5EF4-FFF2-40B4-BE49-F238E27FC236}">
                <a16:creationId xmlns:a16="http://schemas.microsoft.com/office/drawing/2014/main" id="{B0ED11CE-9C92-FF47-9189-7152371A1DF2}"/>
              </a:ext>
            </a:extLst>
          </p:cNvPr>
          <p:cNvSpPr txBox="1"/>
          <p:nvPr/>
        </p:nvSpPr>
        <p:spPr>
          <a:xfrm>
            <a:off x="8573892" y="6386564"/>
            <a:ext cx="366596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100" b="1" dirty="0">
                <a:solidFill>
                  <a:srgbClr val="231F20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   在此处输入项目支撑等信息。</a:t>
            </a:r>
            <a:endParaRPr lang="zh-CN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034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4541</TotalTime>
  <Words>364</Words>
  <Application>Microsoft Macintosh PowerPoint</Application>
  <PresentationFormat>自定义</PresentationFormat>
  <Paragraphs>26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等线</vt:lpstr>
      <vt:lpstr>SimSun</vt:lpstr>
      <vt:lpstr>微软雅黑</vt:lpstr>
      <vt:lpstr>Arial</vt:lpstr>
      <vt:lpstr>Calibri</vt:lpstr>
      <vt:lpstr>Calibri Light</vt:lpstr>
      <vt:lpstr>Times New Roman</vt:lpstr>
      <vt:lpstr>Office Theme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BoleiZhou</dc:creator>
  <cp:lastModifiedBy>Tao Lu</cp:lastModifiedBy>
  <cp:revision>49</cp:revision>
  <dcterms:created xsi:type="dcterms:W3CDTF">2016-06-16T04:05:27Z</dcterms:created>
  <dcterms:modified xsi:type="dcterms:W3CDTF">2022-08-15T02:18:51Z</dcterms:modified>
</cp:coreProperties>
</file>